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99" r:id="rId3"/>
    <p:sldId id="275" r:id="rId4"/>
    <p:sldId id="320" r:id="rId5"/>
    <p:sldId id="317" r:id="rId6"/>
    <p:sldId id="322" r:id="rId7"/>
    <p:sldId id="313" r:id="rId8"/>
    <p:sldId id="315" r:id="rId9"/>
    <p:sldId id="324" r:id="rId10"/>
    <p:sldId id="326" r:id="rId11"/>
    <p:sldId id="283" r:id="rId12"/>
    <p:sldId id="291" r:id="rId13"/>
    <p:sldId id="294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AF7"/>
    <a:srgbClr val="DF6613"/>
    <a:srgbClr val="FFCC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9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75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3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62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74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0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35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68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97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24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1417" y="4643446"/>
            <a:ext cx="77724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Жостовский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поднос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43174" y="0"/>
            <a:ext cx="4857784" cy="135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7" y="6000768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Падерина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</a:p>
        </p:txBody>
      </p:sp>
      <p:pic>
        <p:nvPicPr>
          <p:cNvPr id="4" name="Picture 2" descr="C:\Users\ASUS\Desktop\Работа МАМА\787\DSC04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4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SUS\Desktop\Работа МАМА\787\gallery!0c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47148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" y="485776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Особенность бренда – не только в знаменитых букетах, но и особенном лаке, который обеспечивает подносу долговечность. Секреты его создания мастера </a:t>
            </a:r>
          </a:p>
          <a:p>
            <a:r>
              <a:rPr lang="ru-RU" b="1" dirty="0" err="1" smtClean="0"/>
              <a:t>Жостово</a:t>
            </a:r>
            <a:r>
              <a:rPr lang="ru-RU" b="1" dirty="0" smtClean="0"/>
              <a:t> бережно хранят по сей день, ведь именно благодаря им </a:t>
            </a:r>
            <a:r>
              <a:rPr lang="ru-RU" b="1" dirty="0" err="1" smtClean="0"/>
              <a:t>жостовские</a:t>
            </a:r>
            <a:r>
              <a:rPr lang="ru-RU" b="1" dirty="0" smtClean="0"/>
              <a:t> подносы славятся удивительной износостойкостью. Так, например, </a:t>
            </a:r>
          </a:p>
          <a:p>
            <a:r>
              <a:rPr lang="ru-RU" b="1" dirty="0" smtClean="0"/>
              <a:t>в музее-усадьбе Льва Толстого в Хамовниках хранятся два подноса, дата создания которых относится к концу XIX века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225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Работа МАМА\787\img2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9087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Работа МАМА\787\128604259_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10367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Подносы, чьей родиной были крошечные подмосковные деревни, уже много лет коллекционируются по всему миру. На каждом континенте есть </a:t>
            </a:r>
          </a:p>
          <a:p>
            <a:r>
              <a:rPr lang="ru-RU" b="1" dirty="0" smtClean="0"/>
              <a:t>ценители этого традиционного русского промысла, в том числе и знаменитые. Так целой коллекцией этих «картин на металле» владеет королева Елизавета II.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106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Работа МАМА\787\98c30e59bf0dc95923d89c2a084094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50070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фабрике «</a:t>
            </a:r>
            <a:r>
              <a:rPr lang="ru-RU" b="1" dirty="0" err="1" smtClean="0"/>
              <a:t>Жостово</a:t>
            </a:r>
            <a:r>
              <a:rPr lang="ru-RU" b="1" dirty="0" smtClean="0"/>
              <a:t>» работает крупнейший музей одноименных подносов, включающий знаменитые исторические образцы. Но мало кто знает, </a:t>
            </a:r>
          </a:p>
          <a:p>
            <a:r>
              <a:rPr lang="ru-RU" b="1" dirty="0" smtClean="0"/>
              <a:t>что произведения </a:t>
            </a:r>
            <a:r>
              <a:rPr lang="ru-RU" b="1" dirty="0" err="1" smtClean="0"/>
              <a:t>жостовских</a:t>
            </a:r>
            <a:r>
              <a:rPr lang="ru-RU" b="1" dirty="0" smtClean="0"/>
              <a:t> мастеров различных лет представлены также в Эрмитаже и в Русском Музее в Михайловском дворце.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619" y="1326257"/>
            <a:ext cx="79235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ASUS\Desktop\Работа МАМА\787\5043520c2f1d05cb58e40b1cc3b2020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2571744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042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ASUS\Desktop\Работа МАМА\787\img2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3561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абота МАМА\787\img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114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Работа МАМА\787\img_user_file_53c18b4b1e3cb_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Работа МАМА\787\284dfadfd8debcfa6fb792d71b49e63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-268288"/>
            <a:ext cx="9144000" cy="6626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286520"/>
            <a:ext cx="47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Роспись выполняется исключительно вручную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Работа МАМА\787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5007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5286388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Легендарные цветочные композиции фабрики «</a:t>
            </a:r>
            <a:r>
              <a:rPr lang="ru-RU" b="1" dirty="0" err="1" smtClean="0"/>
              <a:t>Жостово</a:t>
            </a:r>
            <a:r>
              <a:rPr lang="ru-RU" b="1" dirty="0" smtClean="0"/>
              <a:t>» известны во всем мире: букеты из пламенеющих роз, </a:t>
            </a:r>
          </a:p>
          <a:p>
            <a:r>
              <a:rPr lang="ru-RU" b="1" dirty="0" smtClean="0"/>
              <a:t>благородных ирисов, пушистых астр и пышных пионов, а также скромных, но возвышенных анютиных глазок, застенчивых ромашек, </a:t>
            </a:r>
          </a:p>
          <a:p>
            <a:r>
              <a:rPr lang="ru-RU" b="1" dirty="0" smtClean="0"/>
              <a:t>фиалок и вьюнков завоевали поклонников на всех континентах.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1626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Работа МАМА\787\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214950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 мало кто знает, что часто сюжетом для картины становятся пейзажи, </a:t>
            </a:r>
          </a:p>
          <a:p>
            <a:r>
              <a:rPr lang="ru-RU" b="1" dirty="0" smtClean="0"/>
              <a:t>сценки из жизни людей, а особой популярностью пользуется мотив тройки запряженных лошадей, мчащихся вскачь. И, как правило, настоящим </a:t>
            </a:r>
          </a:p>
          <a:p>
            <a:r>
              <a:rPr lang="ru-RU" b="1" dirty="0" smtClean="0"/>
              <a:t>открытием становится то, что импровизация составляет неотъемлемую часть работы мастеров.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Работа МАМА\787\bdc306c431ed7143de9d85d327c375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429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1" y="5500702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Действительно, не существует строгого </a:t>
            </a:r>
          </a:p>
          <a:p>
            <a:r>
              <a:rPr lang="ru-RU" b="1" dirty="0" smtClean="0"/>
              <a:t>шаблона или образца, по которому творят художники фабрики. Таким образом, каждый поднос становится уникальным авторским шедевром, </a:t>
            </a:r>
          </a:p>
          <a:p>
            <a:r>
              <a:rPr lang="ru-RU" b="1" dirty="0" smtClean="0"/>
              <a:t>существующим в единственном экземпляре.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SUS\Desktop\Работа МАМА\787\UgAAAgHjsOA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564357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Классическими цветами для фона подноса считаются черный и красный, но </a:t>
            </a:r>
            <a:r>
              <a:rPr lang="ru-RU" b="1" dirty="0" err="1" smtClean="0"/>
              <a:t>жостовские</a:t>
            </a:r>
            <a:r>
              <a:rPr lang="ru-RU" b="1" dirty="0" smtClean="0"/>
              <a:t>  мастера работают и </a:t>
            </a:r>
          </a:p>
          <a:p>
            <a:r>
              <a:rPr lang="ru-RU" b="1" dirty="0" smtClean="0"/>
              <a:t>на синем, зеленом и голубом оттенках. Современное прочтение предлагает даже такие необычные цветовые вариации как, например, слоновая кость.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02973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328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ASUS</cp:lastModifiedBy>
  <cp:revision>98</cp:revision>
  <dcterms:created xsi:type="dcterms:W3CDTF">2017-09-26T16:06:55Z</dcterms:created>
  <dcterms:modified xsi:type="dcterms:W3CDTF">2022-08-08T08:25:19Z</dcterms:modified>
</cp:coreProperties>
</file>